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
  </p:notesMasterIdLst>
  <p:handoutMasterIdLst>
    <p:handoutMasterId r:id="rId7"/>
  </p:handoutMasterIdLst>
  <p:sldIdLst>
    <p:sldId id="257" r:id="rId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217C"/>
    <a:srgbClr val="193B5B"/>
    <a:srgbClr val="F5B93B"/>
    <a:srgbClr val="05B0F0"/>
    <a:srgbClr val="B4A3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63"/>
    <p:restoredTop sz="95840"/>
  </p:normalViewPr>
  <p:slideViewPr>
    <p:cSldViewPr snapToGrid="0">
      <p:cViewPr varScale="1">
        <p:scale>
          <a:sx n="124" d="100"/>
          <a:sy n="124" d="100"/>
        </p:scale>
        <p:origin x="256" y="16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8" d="100"/>
          <a:sy n="88" d="100"/>
        </p:scale>
        <p:origin x="387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EC70A70-F0A6-CB14-F51A-1A306645EE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270455E-2C87-B907-54AA-E30189238D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E08702-7A53-7442-9480-257054E5A3EA}"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F63ACB07-7CC4-2DDD-B231-2A2385AC2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a:extLst>
              <a:ext uri="{FF2B5EF4-FFF2-40B4-BE49-F238E27FC236}">
                <a16:creationId xmlns:a16="http://schemas.microsoft.com/office/drawing/2014/main" id="{E20ACEE4-C8D7-1C39-9E99-ABECE2DE4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78B4B-587A-9841-936C-3B4D3F809A8E}" type="slidenum">
              <a:rPr lang="fr-FR" smtClean="0"/>
              <a:t>‹N°›</a:t>
            </a:fld>
            <a:endParaRPr lang="fr-FR"/>
          </a:p>
        </p:txBody>
      </p:sp>
    </p:spTree>
    <p:extLst>
      <p:ext uri="{BB962C8B-B14F-4D97-AF65-F5344CB8AC3E}">
        <p14:creationId xmlns:p14="http://schemas.microsoft.com/office/powerpoint/2010/main" val="2070430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DA8DE-9261-5C4B-9E3F-468B75DEC928}" type="datetimeFigureOut">
              <a:rPr lang="fr-FR" smtClean="0"/>
              <a:t>26/11/2025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B88C7-55C2-F047-8F86-07EA9C544EB6}" type="slidenum">
              <a:rPr lang="fr-FR" smtClean="0"/>
              <a:t>‹N°›</a:t>
            </a:fld>
            <a:endParaRPr lang="fr-FR"/>
          </a:p>
        </p:txBody>
      </p:sp>
    </p:spTree>
    <p:extLst>
      <p:ext uri="{BB962C8B-B14F-4D97-AF65-F5344CB8AC3E}">
        <p14:creationId xmlns:p14="http://schemas.microsoft.com/office/powerpoint/2010/main" val="262214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a:t>
            </a:fld>
            <a:endParaRPr lang="fr-FR"/>
          </a:p>
        </p:txBody>
      </p:sp>
    </p:spTree>
    <p:extLst>
      <p:ext uri="{BB962C8B-B14F-4D97-AF65-F5344CB8AC3E}">
        <p14:creationId xmlns:p14="http://schemas.microsoft.com/office/powerpoint/2010/main" val="2813007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6D6B23E6-99D9-EF99-F29E-0DD7D7D2BFCC}"/>
              </a:ext>
            </a:extLst>
          </p:cNvPr>
          <p:cNvSpPr>
            <a:spLocks noGrp="1"/>
          </p:cNvSpPr>
          <p:nvPr>
            <p:ph type="ftr" sz="quarter" idx="10"/>
          </p:nvPr>
        </p:nvSpPr>
        <p:spPr>
          <a:xfrm>
            <a:off x="2185307" y="6413498"/>
            <a:ext cx="7821386" cy="365125"/>
          </a:xfrm>
          <a:prstGeom prst="rect">
            <a:avLst/>
          </a:prstGeom>
        </p:spPr>
        <p:txBody>
          <a:bodyPr/>
          <a:lstStyle/>
          <a:p>
            <a:endParaRPr lang="fr-FR" dirty="0"/>
          </a:p>
        </p:txBody>
      </p:sp>
    </p:spTree>
    <p:extLst>
      <p:ext uri="{BB962C8B-B14F-4D97-AF65-F5344CB8AC3E}">
        <p14:creationId xmlns:p14="http://schemas.microsoft.com/office/powerpoint/2010/main" val="1077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7BC0B-386F-71C6-A050-FBFF5351E599}"/>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388F836-B63C-2FD2-51B6-1F8F598013CD}"/>
              </a:ext>
            </a:extLst>
          </p:cNvPr>
          <p:cNvSpPr>
            <a:spLocks noGrp="1"/>
          </p:cNvSpPr>
          <p:nvPr>
            <p:ph type="body" orient="vert" idx="1"/>
          </p:nvPr>
        </p:nvSpPr>
        <p:spPr>
          <a:xfrm>
            <a:off x="838200" y="1825625"/>
            <a:ext cx="10515600" cy="43513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C04D236-5D3C-2CC7-D883-7FCCBED3AE77}"/>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5" name="Espace réservé du pied de page 4">
            <a:extLst>
              <a:ext uri="{FF2B5EF4-FFF2-40B4-BE49-F238E27FC236}">
                <a16:creationId xmlns:a16="http://schemas.microsoft.com/office/drawing/2014/main" id="{E9AB13BE-F9EC-DC99-F8CB-C0AC06374395}"/>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D3F0099-A954-7579-79FB-58AA05A28D64}"/>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191241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0FB686E-1DA7-4978-27EB-665A61CF1E63}"/>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95285F7-FB88-9253-D000-B6B169201AA6}"/>
              </a:ext>
            </a:extLst>
          </p:cNvPr>
          <p:cNvSpPr>
            <a:spLocks noGrp="1"/>
          </p:cNvSpPr>
          <p:nvPr>
            <p:ph type="body" orient="vert" idx="1"/>
          </p:nvPr>
        </p:nvSpPr>
        <p:spPr>
          <a:xfrm>
            <a:off x="838200" y="365125"/>
            <a:ext cx="7734300" cy="58118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18693B-77D6-5ABE-1C35-8BA2D0CA967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5" name="Espace réservé du pied de page 4">
            <a:extLst>
              <a:ext uri="{FF2B5EF4-FFF2-40B4-BE49-F238E27FC236}">
                <a16:creationId xmlns:a16="http://schemas.microsoft.com/office/drawing/2014/main" id="{D9D97E91-BB9C-E3A5-9408-A402658A130C}"/>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4AF06A4D-45DF-5CE7-4B7B-EB60418A5C1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994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C610F-8ABE-1DBF-99E8-3951B85B04D6}"/>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A3317DF0-54CC-D895-2A2F-FAFFEEAE5281}"/>
              </a:ext>
            </a:extLst>
          </p:cNvPr>
          <p:cNvSpPr>
            <a:spLocks noGrp="1"/>
          </p:cNvSpPr>
          <p:nvPr>
            <p:ph idx="1"/>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80992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06DBB5-F698-4702-3145-C13E9BD0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6A1F49-FC00-FD7D-AC28-E67205B88B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31620BB-0FF4-9767-DDE5-6A1BE94CDAB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5" name="Espace réservé du pied de page 4">
            <a:extLst>
              <a:ext uri="{FF2B5EF4-FFF2-40B4-BE49-F238E27FC236}">
                <a16:creationId xmlns:a16="http://schemas.microsoft.com/office/drawing/2014/main" id="{DB9113DF-33D6-9054-17E3-73F9F1114CEB}"/>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EB6E840B-8A9C-B45D-7EE9-A95D7FE60DC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0866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D22BEF-1E2D-6469-D6C1-09A4FE29054C}"/>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EA83B49A-F628-77EC-CCCC-E4CAD5218861}"/>
              </a:ext>
            </a:extLst>
          </p:cNvPr>
          <p:cNvSpPr>
            <a:spLocks noGrp="1"/>
          </p:cNvSpPr>
          <p:nvPr>
            <p:ph sz="half" idx="1"/>
          </p:nvPr>
        </p:nvSpPr>
        <p:spPr>
          <a:xfrm>
            <a:off x="838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9527C54-83B1-4D5B-48B8-F3FCF3C5B004}"/>
              </a:ext>
            </a:extLst>
          </p:cNvPr>
          <p:cNvSpPr>
            <a:spLocks noGrp="1"/>
          </p:cNvSpPr>
          <p:nvPr>
            <p:ph sz="half" idx="2"/>
          </p:nvPr>
        </p:nvSpPr>
        <p:spPr>
          <a:xfrm>
            <a:off x="6172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4D3FF8B-6D4A-AABB-2155-5216ED140A3B}"/>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6" name="Espace réservé du pied de page 5">
            <a:extLst>
              <a:ext uri="{FF2B5EF4-FFF2-40B4-BE49-F238E27FC236}">
                <a16:creationId xmlns:a16="http://schemas.microsoft.com/office/drawing/2014/main" id="{BD96EC6C-457F-2C48-D271-6AEF527296B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2DA8BFF-8C0B-4DC6-933C-5B158D672A1D}"/>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76859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2B829-9B75-EF16-7C8C-FB2490ED702B}"/>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0C692C8E-9AEF-7A62-4B4B-AF650415101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BE5EDF6-98DC-3862-79FC-C9144D13708B}"/>
              </a:ext>
            </a:extLst>
          </p:cNvPr>
          <p:cNvSpPr>
            <a:spLocks noGrp="1"/>
          </p:cNvSpPr>
          <p:nvPr>
            <p:ph sz="half" idx="2"/>
          </p:nvPr>
        </p:nvSpPr>
        <p:spPr>
          <a:xfrm>
            <a:off x="839788" y="2505075"/>
            <a:ext cx="5157787"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9D4F423-A6E4-64EE-BCBF-139ED7A5A2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070708-048D-44DB-EA8C-D52CE5161A29}"/>
              </a:ext>
            </a:extLst>
          </p:cNvPr>
          <p:cNvSpPr>
            <a:spLocks noGrp="1"/>
          </p:cNvSpPr>
          <p:nvPr>
            <p:ph sz="quarter" idx="4"/>
          </p:nvPr>
        </p:nvSpPr>
        <p:spPr>
          <a:xfrm>
            <a:off x="6172200" y="2505075"/>
            <a:ext cx="5183188"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088C56E-F0C7-624F-905F-12A7D02087C3}"/>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8" name="Espace réservé du pied de page 7">
            <a:extLst>
              <a:ext uri="{FF2B5EF4-FFF2-40B4-BE49-F238E27FC236}">
                <a16:creationId xmlns:a16="http://schemas.microsoft.com/office/drawing/2014/main" id="{540EA87E-C727-3E67-A86F-9737E673BD89}"/>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A29C2BBA-78A0-A755-4148-940DC97623EB}"/>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59349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ABCBC5-EDA6-76E1-D16C-7B9B34630365}"/>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e la date 2">
            <a:extLst>
              <a:ext uri="{FF2B5EF4-FFF2-40B4-BE49-F238E27FC236}">
                <a16:creationId xmlns:a16="http://schemas.microsoft.com/office/drawing/2014/main" id="{5A36DEBD-0418-896F-CAB9-B3FD7EFFC4A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4" name="Espace réservé du pied de page 3">
            <a:extLst>
              <a:ext uri="{FF2B5EF4-FFF2-40B4-BE49-F238E27FC236}">
                <a16:creationId xmlns:a16="http://schemas.microsoft.com/office/drawing/2014/main" id="{4ACC3FDF-1CB6-83BF-AD86-BA65C3E852D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280755E6-72FC-6B3A-C575-07ED65E431F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0491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FEABF6D-ABC8-0990-F338-2B42E725244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3" name="Espace réservé du pied de page 2">
            <a:extLst>
              <a:ext uri="{FF2B5EF4-FFF2-40B4-BE49-F238E27FC236}">
                <a16:creationId xmlns:a16="http://schemas.microsoft.com/office/drawing/2014/main" id="{873CCBEE-B9D5-6A85-B516-AEB2C0FEA413}"/>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A0682C4-C2BB-3651-6624-3C2FB6B74528}"/>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74606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9758A-B5F1-E328-94A4-F1D2E7D85DE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B72C967-9868-CBFC-BC6C-CEE704750F2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DEA9766-0B91-FD5D-9B86-25E797F6FA7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5DCF323-7A3B-A7B2-C8DC-66FF9C1359F1}"/>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6" name="Espace réservé du pied de page 5">
            <a:extLst>
              <a:ext uri="{FF2B5EF4-FFF2-40B4-BE49-F238E27FC236}">
                <a16:creationId xmlns:a16="http://schemas.microsoft.com/office/drawing/2014/main" id="{E9DE77C1-6206-1157-DDE7-4DF2464A81BA}"/>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6AB46B0A-FC4F-CEF4-F423-5848D07893F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20291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868A52-4EBA-2A5C-9A2E-A1E2349A2A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158AE8-5ACF-EB3D-2EFC-5CFFAF3435C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151E22-191B-9CCF-BD72-B02EBC9BD1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22F0B3-5FBC-E256-6724-4B3A6D86DCF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6" name="Espace réservé du pied de page 5">
            <a:extLst>
              <a:ext uri="{FF2B5EF4-FFF2-40B4-BE49-F238E27FC236}">
                <a16:creationId xmlns:a16="http://schemas.microsoft.com/office/drawing/2014/main" id="{7C967DEC-0EC2-F088-A07A-32181588A1C1}"/>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06CF262-403F-441E-E94B-D6102FB551A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0375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D3F02B8B-75C0-5F4E-9258-16031CE939E7}"/>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
        <p:nvSpPr>
          <p:cNvPr id="12" name="ZoneTexte 11">
            <a:extLst>
              <a:ext uri="{FF2B5EF4-FFF2-40B4-BE49-F238E27FC236}">
                <a16:creationId xmlns:a16="http://schemas.microsoft.com/office/drawing/2014/main" id="{DCF5624B-053A-278F-0B8D-A4BF4044A66D}"/>
              </a:ext>
            </a:extLst>
          </p:cNvPr>
          <p:cNvSpPr txBox="1"/>
          <p:nvPr userDrawn="1"/>
        </p:nvSpPr>
        <p:spPr>
          <a:xfrm>
            <a:off x="1550670" y="376952"/>
            <a:ext cx="4712970" cy="646331"/>
          </a:xfrm>
          <a:prstGeom prst="rect">
            <a:avLst/>
          </a:prstGeom>
          <a:noFill/>
        </p:spPr>
        <p:txBody>
          <a:bodyPr wrap="square" rtlCol="0">
            <a:spAutoFit/>
          </a:bodyPr>
          <a:lstStyle/>
          <a:p>
            <a:r>
              <a:rPr lang="fr-FR" sz="1600" b="0" i="0" dirty="0">
                <a:solidFill>
                  <a:srgbClr val="162A46"/>
                </a:solidFill>
                <a:latin typeface="Avenir Book" panose="02000503020000020003" pitchFamily="2" charset="0"/>
              </a:rPr>
              <a:t>L’électronique </a:t>
            </a:r>
            <a:r>
              <a:rPr lang="fr-FR" sz="1600" b="0" i="0" dirty="0">
                <a:solidFill>
                  <a:srgbClr val="193B5B"/>
                </a:solidFill>
                <a:latin typeface="Avenir Book" panose="02000503020000020003" pitchFamily="2" charset="0"/>
              </a:rPr>
              <a:t>pour</a:t>
            </a:r>
            <a:r>
              <a:rPr lang="fr-FR" sz="1600" b="0" i="0" dirty="0">
                <a:solidFill>
                  <a:srgbClr val="162A46"/>
                </a:solidFill>
                <a:latin typeface="Avenir Book" panose="02000503020000020003" pitchFamily="2" charset="0"/>
              </a:rPr>
              <a:t> le calcul</a:t>
            </a:r>
          </a:p>
          <a:p>
            <a:endParaRPr lang="fr-FR" sz="2000" b="1" i="0" dirty="0">
              <a:solidFill>
                <a:srgbClr val="162A46"/>
              </a:solidFill>
              <a:latin typeface="Avenir Heavy" panose="02000503020000020003" pitchFamily="2" charset="0"/>
            </a:endParaRPr>
          </a:p>
        </p:txBody>
      </p:sp>
      <p:pic>
        <p:nvPicPr>
          <p:cNvPr id="15" name="Image 14">
            <a:extLst>
              <a:ext uri="{FF2B5EF4-FFF2-40B4-BE49-F238E27FC236}">
                <a16:creationId xmlns:a16="http://schemas.microsoft.com/office/drawing/2014/main" id="{5DF35E63-6C80-ADE9-5504-89FFC5483E5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111778" y="162299"/>
            <a:ext cx="860984" cy="860984"/>
          </a:xfrm>
          <a:prstGeom prst="rect">
            <a:avLst/>
          </a:prstGeom>
        </p:spPr>
      </p:pic>
      <p:pic>
        <p:nvPicPr>
          <p:cNvPr id="20" name="Image 19">
            <a:extLst>
              <a:ext uri="{FF2B5EF4-FFF2-40B4-BE49-F238E27FC236}">
                <a16:creationId xmlns:a16="http://schemas.microsoft.com/office/drawing/2014/main" id="{B44328E1-AB49-4BCB-9BAE-6FBD55B19AA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211665" y="5986856"/>
            <a:ext cx="860984" cy="860984"/>
          </a:xfrm>
          <a:prstGeom prst="rect">
            <a:avLst/>
          </a:prstGeom>
        </p:spPr>
      </p:pic>
      <p:cxnSp>
        <p:nvCxnSpPr>
          <p:cNvPr id="6" name="Connecteur droit 5">
            <a:extLst>
              <a:ext uri="{FF2B5EF4-FFF2-40B4-BE49-F238E27FC236}">
                <a16:creationId xmlns:a16="http://schemas.microsoft.com/office/drawing/2014/main" id="{401A4501-3D92-FD5D-E4FE-FDC0D87B4F57}"/>
              </a:ext>
            </a:extLst>
          </p:cNvPr>
          <p:cNvCxnSpPr>
            <a:cxnSpLocks/>
          </p:cNvCxnSpPr>
          <p:nvPr userDrawn="1"/>
        </p:nvCxnSpPr>
        <p:spPr>
          <a:xfrm flipH="1">
            <a:off x="1649730" y="719018"/>
            <a:ext cx="681990" cy="0"/>
          </a:xfrm>
          <a:prstGeom prst="line">
            <a:avLst/>
          </a:prstGeom>
          <a:ln w="50800">
            <a:solidFill>
              <a:srgbClr val="D9217C"/>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9703FA9A-A6F1-0EFB-0021-14C83CC3772D}"/>
              </a:ext>
            </a:extLst>
          </p:cNvPr>
          <p:cNvPicPr>
            <a:picLocks noChangeAspect="1"/>
          </p:cNvPicPr>
          <p:nvPr userDrawn="1"/>
        </p:nvPicPr>
        <p:blipFill>
          <a:blip r:embed="rId15"/>
          <a:stretch>
            <a:fillRect/>
          </a:stretch>
        </p:blipFill>
        <p:spPr>
          <a:xfrm>
            <a:off x="11117381" y="102235"/>
            <a:ext cx="955268" cy="942167"/>
          </a:xfrm>
          <a:prstGeom prst="rect">
            <a:avLst/>
          </a:prstGeom>
        </p:spPr>
      </p:pic>
      <p:pic>
        <p:nvPicPr>
          <p:cNvPr id="8" name="Image 7">
            <a:extLst>
              <a:ext uri="{FF2B5EF4-FFF2-40B4-BE49-F238E27FC236}">
                <a16:creationId xmlns:a16="http://schemas.microsoft.com/office/drawing/2014/main" id="{9C444341-B505-338A-99EB-59AD53498580}"/>
              </a:ext>
            </a:extLst>
          </p:cNvPr>
          <p:cNvPicPr>
            <a:picLocks noChangeAspect="1"/>
          </p:cNvPicPr>
          <p:nvPr userDrawn="1"/>
        </p:nvPicPr>
        <p:blipFill>
          <a:blip r:embed="rId16"/>
          <a:stretch>
            <a:fillRect/>
          </a:stretch>
        </p:blipFill>
        <p:spPr>
          <a:xfrm>
            <a:off x="2" y="5490477"/>
            <a:ext cx="2468878" cy="1367523"/>
          </a:xfrm>
          <a:prstGeom prst="rect">
            <a:avLst/>
          </a:prstGeom>
        </p:spPr>
      </p:pic>
      <p:sp>
        <p:nvSpPr>
          <p:cNvPr id="2" name="ZoneTexte 1">
            <a:extLst>
              <a:ext uri="{FF2B5EF4-FFF2-40B4-BE49-F238E27FC236}">
                <a16:creationId xmlns:a16="http://schemas.microsoft.com/office/drawing/2014/main" id="{784ED843-0CE4-7C00-25A8-67B93B716197}"/>
              </a:ext>
            </a:extLst>
          </p:cNvPr>
          <p:cNvSpPr txBox="1"/>
          <p:nvPr userDrawn="1"/>
        </p:nvSpPr>
        <p:spPr>
          <a:xfrm>
            <a:off x="2209800" y="6263459"/>
            <a:ext cx="7531205" cy="738664"/>
          </a:xfrm>
          <a:prstGeom prst="rect">
            <a:avLst/>
          </a:prstGeom>
          <a:noFill/>
        </p:spPr>
        <p:txBody>
          <a:bodyPr wrap="square" rtlCol="0">
            <a:spAutoFit/>
          </a:bodyPr>
          <a:lstStyle/>
          <a:p>
            <a:pPr algn="ctr"/>
            <a:r>
              <a:rPr lang="fr-FR" sz="1400" dirty="0">
                <a:solidFill>
                  <a:srgbClr val="193B5B"/>
                </a:solidFill>
                <a:latin typeface="Avenir Book" panose="02000503020000020003" pitchFamily="2" charset="0"/>
              </a:rPr>
              <a:t>Journées scientifiques du PEPR Électronique - 18/20 mars 2026 – Lyon</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dirty="0">
                <a:solidFill>
                  <a:srgbClr val="193B5B"/>
                </a:solidFill>
                <a:latin typeface="Avenir Book" panose="02000503020000020003" pitchFamily="2" charset="0"/>
              </a:rPr>
              <a:t>Présentation Flash des posters</a:t>
            </a:r>
          </a:p>
          <a:p>
            <a:pPr algn="ctr"/>
            <a:endParaRPr lang="fr-FR" sz="1400" dirty="0">
              <a:solidFill>
                <a:srgbClr val="193B5B"/>
              </a:solidFill>
              <a:latin typeface="Avenir Book" panose="02000503020000020003" pitchFamily="2" charset="0"/>
            </a:endParaRPr>
          </a:p>
        </p:txBody>
      </p:sp>
      <p:pic>
        <p:nvPicPr>
          <p:cNvPr id="5" name="Image 4">
            <a:extLst>
              <a:ext uri="{FF2B5EF4-FFF2-40B4-BE49-F238E27FC236}">
                <a16:creationId xmlns:a16="http://schemas.microsoft.com/office/drawing/2014/main" id="{80A8CA13-D0D8-75D5-409D-F8BE1A71F2CF}"/>
              </a:ext>
            </a:extLst>
          </p:cNvPr>
          <p:cNvPicPr>
            <a:picLocks noChangeAspect="1"/>
          </p:cNvPicPr>
          <p:nvPr userDrawn="1"/>
        </p:nvPicPr>
        <p:blipFill>
          <a:blip r:embed="rId17"/>
          <a:stretch>
            <a:fillRect/>
          </a:stretch>
        </p:blipFill>
        <p:spPr>
          <a:xfrm>
            <a:off x="129375" y="104732"/>
            <a:ext cx="1448045" cy="1249294"/>
          </a:xfrm>
          <a:prstGeom prst="rect">
            <a:avLst/>
          </a:prstGeom>
        </p:spPr>
      </p:pic>
    </p:spTree>
    <p:extLst>
      <p:ext uri="{BB962C8B-B14F-4D97-AF65-F5344CB8AC3E}">
        <p14:creationId xmlns:p14="http://schemas.microsoft.com/office/powerpoint/2010/main" val="3113791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BC1171EE-B6B6-0AB4-6153-CB5A613D3A0C}"/>
              </a:ext>
            </a:extLst>
          </p:cNvPr>
          <p:cNvSpPr txBox="1"/>
          <p:nvPr/>
        </p:nvSpPr>
        <p:spPr>
          <a:xfrm>
            <a:off x="564369" y="2139015"/>
            <a:ext cx="10486489" cy="1200329"/>
          </a:xfrm>
          <a:prstGeom prst="rect">
            <a:avLst/>
          </a:prstGeom>
          <a:noFill/>
          <a:ln>
            <a:solidFill>
              <a:srgbClr val="193B5B"/>
            </a:solidFill>
          </a:ln>
        </p:spPr>
        <p:txBody>
          <a:bodyPr wrap="square" rtlCol="0">
            <a:spAutoFit/>
          </a:bodyPr>
          <a:lstStyle/>
          <a:p>
            <a:pPr marL="285750" indent="-285750">
              <a:buFontTx/>
              <a:buChar char="-"/>
            </a:pPr>
            <a:r>
              <a:rPr lang="fr-FR" dirty="0">
                <a:solidFill>
                  <a:srgbClr val="193B5B"/>
                </a:solidFill>
                <a:latin typeface="Avenir Book" panose="02000503020000020003" pitchFamily="2" charset="0"/>
              </a:rPr>
              <a:t>Vous aurez 60 secondes (1min) pour donner envie à l’auditoire de venir voir votre poster</a:t>
            </a:r>
          </a:p>
          <a:p>
            <a:pPr marL="285750" indent="-285750">
              <a:buFontTx/>
              <a:buChar char="-"/>
            </a:pPr>
            <a:r>
              <a:rPr lang="fr-FR" dirty="0">
                <a:solidFill>
                  <a:srgbClr val="193B5B"/>
                </a:solidFill>
                <a:latin typeface="Avenir Book" panose="02000503020000020003" pitchFamily="2" charset="0"/>
              </a:rPr>
              <a:t>1 seul slide pour mettre en avant vos résultats en image</a:t>
            </a:r>
          </a:p>
          <a:p>
            <a:endParaRPr lang="fr-FR" dirty="0">
              <a:solidFill>
                <a:srgbClr val="193B5B"/>
              </a:solidFill>
            </a:endParaRPr>
          </a:p>
          <a:p>
            <a:endParaRPr lang="fr-FR" dirty="0">
              <a:solidFill>
                <a:srgbClr val="193B5B"/>
              </a:solidFill>
            </a:endParaRPr>
          </a:p>
        </p:txBody>
      </p:sp>
      <p:sp>
        <p:nvSpPr>
          <p:cNvPr id="7" name="Titre 1">
            <a:extLst>
              <a:ext uri="{FF2B5EF4-FFF2-40B4-BE49-F238E27FC236}">
                <a16:creationId xmlns:a16="http://schemas.microsoft.com/office/drawing/2014/main" id="{76FCC2D1-AE44-A3B9-8F0E-34909A7576ED}"/>
              </a:ext>
            </a:extLst>
          </p:cNvPr>
          <p:cNvSpPr txBox="1">
            <a:spLocks/>
          </p:cNvSpPr>
          <p:nvPr/>
        </p:nvSpPr>
        <p:spPr>
          <a:xfrm>
            <a:off x="1555574" y="825915"/>
            <a:ext cx="6458267" cy="71798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solidFill>
                  <a:srgbClr val="193B5B"/>
                </a:solidFill>
                <a:latin typeface="Avenir Book" panose="02000503020000020003" pitchFamily="2" charset="0"/>
              </a:rPr>
              <a:t>Titre du poster</a:t>
            </a:r>
          </a:p>
        </p:txBody>
      </p:sp>
      <p:sp>
        <p:nvSpPr>
          <p:cNvPr id="8" name="ZoneTexte 7">
            <a:extLst>
              <a:ext uri="{FF2B5EF4-FFF2-40B4-BE49-F238E27FC236}">
                <a16:creationId xmlns:a16="http://schemas.microsoft.com/office/drawing/2014/main" id="{92B2B034-A45A-7117-1D47-15CFE46CBE99}"/>
              </a:ext>
            </a:extLst>
          </p:cNvPr>
          <p:cNvSpPr txBox="1"/>
          <p:nvPr/>
        </p:nvSpPr>
        <p:spPr>
          <a:xfrm>
            <a:off x="1555573" y="1313188"/>
            <a:ext cx="9495285" cy="338554"/>
          </a:xfrm>
          <a:prstGeom prst="rect">
            <a:avLst/>
          </a:prstGeom>
          <a:noFill/>
          <a:ln>
            <a:solidFill>
              <a:srgbClr val="193B5B"/>
            </a:solidFill>
          </a:ln>
        </p:spPr>
        <p:txBody>
          <a:bodyPr wrap="square" rtlCol="0">
            <a:spAutoFit/>
          </a:bodyPr>
          <a:lstStyle/>
          <a:p>
            <a:r>
              <a:rPr lang="fr-FR" sz="1600" dirty="0">
                <a:solidFill>
                  <a:srgbClr val="193B5B"/>
                </a:solidFill>
                <a:latin typeface="Avenir Book" panose="02000503020000020003" pitchFamily="2" charset="0"/>
              </a:rPr>
              <a:t>Écrivez ici les noms des auteurs sur une ligne maximum</a:t>
            </a:r>
          </a:p>
        </p:txBody>
      </p:sp>
    </p:spTree>
    <p:extLst>
      <p:ext uri="{BB962C8B-B14F-4D97-AF65-F5344CB8AC3E}">
        <p14:creationId xmlns:p14="http://schemas.microsoft.com/office/powerpoint/2010/main" val="68306045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C0322D141C8B945AFCF2831986CD8E2" ma:contentTypeVersion="1" ma:contentTypeDescription="Crée un document." ma:contentTypeScope="" ma:versionID="372de9ac59c7e98c991e6ded8c92341c">
  <xsd:schema xmlns:xsd="http://www.w3.org/2001/XMLSchema" xmlns:xs="http://www.w3.org/2001/XMLSchema" xmlns:p="http://schemas.microsoft.com/office/2006/metadata/properties" xmlns:ns1="http://schemas.microsoft.com/sharepoint/v3" targetNamespace="http://schemas.microsoft.com/office/2006/metadata/properties" ma:root="true" ma:fieldsID="34cf4e38817716dc518e9d7795ff2981"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FE52286-A21B-4E50-80F9-A52AA278F17D}">
  <ds:schemaRefs>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DECFD58C-A178-4AE3-A9B9-3277E4F12D72}">
  <ds:schemaRefs>
    <ds:schemaRef ds:uri="http://schemas.microsoft.com/sharepoint/v3/contenttype/forms"/>
  </ds:schemaRefs>
</ds:datastoreItem>
</file>

<file path=customXml/itemProps3.xml><?xml version="1.0" encoding="utf-8"?>
<ds:datastoreItem xmlns:ds="http://schemas.openxmlformats.org/officeDocument/2006/customXml" ds:itemID="{62B9BEB7-F6A3-4C5B-9015-FF88D6185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821</TotalTime>
  <Words>42</Words>
  <Application>Microsoft Macintosh PowerPoint</Application>
  <PresentationFormat>Grand écran</PresentationFormat>
  <Paragraphs>5</Paragraphs>
  <Slides>1</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Arial</vt:lpstr>
      <vt:lpstr>Avenir Book</vt:lpstr>
      <vt:lpstr>Avenir Heavy</vt:lpstr>
      <vt:lpstr>Calibri</vt:lpstr>
      <vt:lpstr>Thème Office</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Obadia Eran</dc:creator>
  <cp:keywords/>
  <dc:description/>
  <cp:lastModifiedBy>ANTOINE Agnes</cp:lastModifiedBy>
  <cp:revision>40</cp:revision>
  <dcterms:created xsi:type="dcterms:W3CDTF">2023-01-31T08:33:20Z</dcterms:created>
  <dcterms:modified xsi:type="dcterms:W3CDTF">2025-11-26T17:17:50Z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0x0101007C0322D141C8B945AFCF2831986CD8E2</vt:lpwstr>
  </property>
</Properties>
</file>